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2"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A8FCD5-AFE8-45DC-B225-1C7A08F998F1}" v="4" dt="2021-04-20T17:37:40.6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06" autoAdjust="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laroski, Taylor" userId="808e8b38-dcd7-4790-8255-e9ab0a59a131" providerId="ADAL" clId="{01A8FCD5-AFE8-45DC-B225-1C7A08F998F1}"/>
    <pc:docChg chg="modSld">
      <pc:chgData name="Filaroski, Taylor" userId="808e8b38-dcd7-4790-8255-e9ab0a59a131" providerId="ADAL" clId="{01A8FCD5-AFE8-45DC-B225-1C7A08F998F1}" dt="2021-04-20T17:37:59.804" v="59" actId="20577"/>
      <pc:docMkLst>
        <pc:docMk/>
      </pc:docMkLst>
      <pc:sldChg chg="modSp mod">
        <pc:chgData name="Filaroski, Taylor" userId="808e8b38-dcd7-4790-8255-e9ab0a59a131" providerId="ADAL" clId="{01A8FCD5-AFE8-45DC-B225-1C7A08F998F1}" dt="2021-04-20T17:36:25.107" v="15" actId="20577"/>
        <pc:sldMkLst>
          <pc:docMk/>
          <pc:sldMk cId="4020193246" sldId="504"/>
        </pc:sldMkLst>
        <pc:graphicFrameChg chg="modGraphic">
          <ac:chgData name="Filaroski, Taylor" userId="808e8b38-dcd7-4790-8255-e9ab0a59a131" providerId="ADAL" clId="{01A8FCD5-AFE8-45DC-B225-1C7A08F998F1}" dt="2021-04-20T17:36:25.107" v="15" actId="20577"/>
          <ac:graphicFrameMkLst>
            <pc:docMk/>
            <pc:sldMk cId="4020193246" sldId="504"/>
            <ac:graphicFrameMk id="15" creationId="{0A1B2E9B-FDFF-4E1D-9D3B-379C0132C634}"/>
          </ac:graphicFrameMkLst>
        </pc:graphicFrameChg>
      </pc:sldChg>
      <pc:sldChg chg="modSp mod">
        <pc:chgData name="Filaroski, Taylor" userId="808e8b38-dcd7-4790-8255-e9ab0a59a131" providerId="ADAL" clId="{01A8FCD5-AFE8-45DC-B225-1C7A08F998F1}" dt="2021-04-20T17:37:20.331" v="46" actId="20577"/>
        <pc:sldMkLst>
          <pc:docMk/>
          <pc:sldMk cId="902281997" sldId="505"/>
        </pc:sldMkLst>
        <pc:graphicFrameChg chg="modGraphic">
          <ac:chgData name="Filaroski, Taylor" userId="808e8b38-dcd7-4790-8255-e9ab0a59a131" providerId="ADAL" clId="{01A8FCD5-AFE8-45DC-B225-1C7A08F998F1}" dt="2021-04-20T17:37:20.331" v="46" actId="20577"/>
          <ac:graphicFrameMkLst>
            <pc:docMk/>
            <pc:sldMk cId="902281997" sldId="505"/>
            <ac:graphicFrameMk id="11" creationId="{9F149903-9EB5-4E54-9AC5-7F449BB7E1D0}"/>
          </ac:graphicFrameMkLst>
        </pc:graphicFrameChg>
      </pc:sldChg>
      <pc:sldChg chg="modSp mod">
        <pc:chgData name="Filaroski, Taylor" userId="808e8b38-dcd7-4790-8255-e9ab0a59a131" providerId="ADAL" clId="{01A8FCD5-AFE8-45DC-B225-1C7A08F998F1}" dt="2021-04-20T17:37:59.804" v="59" actId="20577"/>
        <pc:sldMkLst>
          <pc:docMk/>
          <pc:sldMk cId="4219494486" sldId="506"/>
        </pc:sldMkLst>
        <pc:graphicFrameChg chg="modGraphic">
          <ac:chgData name="Filaroski, Taylor" userId="808e8b38-dcd7-4790-8255-e9ab0a59a131" providerId="ADAL" clId="{01A8FCD5-AFE8-45DC-B225-1C7A08F998F1}" dt="2021-04-20T17:37:59.804" v="59" actId="20577"/>
          <ac:graphicFrameMkLst>
            <pc:docMk/>
            <pc:sldMk cId="4219494486" sldId="506"/>
            <ac:graphicFrameMk id="11" creationId="{88A98626-2E13-4D69-8063-8BDF69CCE72D}"/>
          </ac:graphicFrameMkLst>
        </pc:graphicFrameChg>
      </pc:sldChg>
      <pc:sldChg chg="modSp mod">
        <pc:chgData name="Filaroski, Taylor" userId="808e8b38-dcd7-4790-8255-e9ab0a59a131" providerId="ADAL" clId="{01A8FCD5-AFE8-45DC-B225-1C7A08F998F1}" dt="2021-04-20T17:36:37.994" v="17" actId="20577"/>
        <pc:sldMkLst>
          <pc:docMk/>
          <pc:sldMk cId="1503661817" sldId="558"/>
        </pc:sldMkLst>
        <pc:spChg chg="mod">
          <ac:chgData name="Filaroski, Taylor" userId="808e8b38-dcd7-4790-8255-e9ab0a59a131" providerId="ADAL" clId="{01A8FCD5-AFE8-45DC-B225-1C7A08F998F1}" dt="2021-04-20T17:36:37.994" v="17" actId="20577"/>
          <ac:spMkLst>
            <pc:docMk/>
            <pc:sldMk cId="1503661817" sldId="558"/>
            <ac:spMk id="38" creationId="{5A6BADBE-CE4A-4C98-A48D-9DBDD1BE71D5}"/>
          </ac:spMkLst>
        </pc:spChg>
      </pc:sldChg>
    </pc:docChg>
  </pc:docChgLst>
  <pc:docChgLst>
    <pc:chgData name="Beem, Corinn" userId="c940195d-46ad-491a-b089-963483842aae" providerId="ADAL" clId="{F968F108-A20B-477A-8782-1BB2DFBB0CD8}"/>
    <pc:docChg chg="delSld modSld">
      <pc:chgData name="Beem, Corinn" userId="c940195d-46ad-491a-b089-963483842aae" providerId="ADAL" clId="{F968F108-A20B-477A-8782-1BB2DFBB0CD8}" dt="2021-04-12T20:07:48.515" v="76" actId="14826"/>
      <pc:docMkLst>
        <pc:docMk/>
      </pc:docMkLst>
      <pc:sldChg chg="modSp modNotesTx">
        <pc:chgData name="Beem, Corinn" userId="c940195d-46ad-491a-b089-963483842aae" providerId="ADAL" clId="{F968F108-A20B-477A-8782-1BB2DFBB0CD8}" dt="2021-04-12T20:04:30.423" v="8" actId="20577"/>
        <pc:sldMkLst>
          <pc:docMk/>
          <pc:sldMk cId="3309063412" sldId="503"/>
        </pc:sldMkLst>
        <pc:spChg chg="mod">
          <ac:chgData name="Beem, Corinn" userId="c940195d-46ad-491a-b089-963483842aae" providerId="ADAL" clId="{F968F108-A20B-477A-8782-1BB2DFBB0CD8}" dt="2021-04-12T20:04:20.671" v="6"/>
          <ac:spMkLst>
            <pc:docMk/>
            <pc:sldMk cId="3309063412" sldId="503"/>
            <ac:spMk id="2" creationId="{B6B9F291-16BF-4C3F-83DE-B220C1AF1282}"/>
          </ac:spMkLst>
        </pc:spChg>
      </pc:sldChg>
      <pc:sldChg chg="modSp modNotesTx">
        <pc:chgData name="Beem, Corinn" userId="c940195d-46ad-491a-b089-963483842aae" providerId="ADAL" clId="{F968F108-A20B-477A-8782-1BB2DFBB0CD8}" dt="2021-04-12T20:04:37.992" v="10" actId="20577"/>
        <pc:sldMkLst>
          <pc:docMk/>
          <pc:sldMk cId="4020193246" sldId="504"/>
        </pc:sldMkLst>
        <pc:spChg chg="mod">
          <ac:chgData name="Beem, Corinn" userId="c940195d-46ad-491a-b089-963483842aae" providerId="ADAL" clId="{F968F108-A20B-477A-8782-1BB2DFBB0CD8}" dt="2021-04-12T20:04:33.517" v="9"/>
          <ac:spMkLst>
            <pc:docMk/>
            <pc:sldMk cId="4020193246" sldId="504"/>
            <ac:spMk id="2" creationId="{B6B9F291-16BF-4C3F-83DE-B220C1AF1282}"/>
          </ac:spMkLst>
        </pc:spChg>
      </pc:sldChg>
      <pc:sldChg chg="modSp modNotesTx">
        <pc:chgData name="Beem, Corinn" userId="c940195d-46ad-491a-b089-963483842aae" providerId="ADAL" clId="{F968F108-A20B-477A-8782-1BB2DFBB0CD8}" dt="2021-04-12T20:07:14.222" v="74"/>
        <pc:sldMkLst>
          <pc:docMk/>
          <pc:sldMk cId="902281997" sldId="505"/>
        </pc:sldMkLst>
        <pc:spChg chg="mod">
          <ac:chgData name="Beem, Corinn" userId="c940195d-46ad-491a-b089-963483842aae" providerId="ADAL" clId="{F968F108-A20B-477A-8782-1BB2DFBB0CD8}" dt="2021-04-12T20:07:14.222" v="74"/>
          <ac:spMkLst>
            <pc:docMk/>
            <pc:sldMk cId="902281997" sldId="505"/>
            <ac:spMk id="2" creationId="{B6B9F291-16BF-4C3F-83DE-B220C1AF1282}"/>
          </ac:spMkLst>
        </pc:spChg>
      </pc:sldChg>
      <pc:sldChg chg="modSp modNotesTx">
        <pc:chgData name="Beem, Corinn" userId="c940195d-46ad-491a-b089-963483842aae" providerId="ADAL" clId="{F968F108-A20B-477A-8782-1BB2DFBB0CD8}" dt="2021-04-12T20:04:56.554" v="14" actId="6549"/>
        <pc:sldMkLst>
          <pc:docMk/>
          <pc:sldMk cId="4219494486" sldId="506"/>
        </pc:sldMkLst>
        <pc:spChg chg="mod">
          <ac:chgData name="Beem, Corinn" userId="c940195d-46ad-491a-b089-963483842aae" providerId="ADAL" clId="{F968F108-A20B-477A-8782-1BB2DFBB0CD8}" dt="2021-04-12T20:04:49.820" v="13"/>
          <ac:spMkLst>
            <pc:docMk/>
            <pc:sldMk cId="4219494486" sldId="506"/>
            <ac:spMk id="2" creationId="{B6B9F291-16BF-4C3F-83DE-B220C1AF1282}"/>
          </ac:spMkLst>
        </pc:spChg>
      </pc:sldChg>
      <pc:sldChg chg="modSp mod">
        <pc:chgData name="Beem, Corinn" userId="c940195d-46ad-491a-b089-963483842aae" providerId="ADAL" clId="{F968F108-A20B-477A-8782-1BB2DFBB0CD8}" dt="2021-04-12T20:05:03.159" v="16" actId="20577"/>
        <pc:sldMkLst>
          <pc:docMk/>
          <pc:sldMk cId="3544745729" sldId="511"/>
        </pc:sldMkLst>
        <pc:spChg chg="mod">
          <ac:chgData name="Beem, Corinn" userId="c940195d-46ad-491a-b089-963483842aae" providerId="ADAL" clId="{F968F108-A20B-477A-8782-1BB2DFBB0CD8}" dt="2021-04-12T20:05:03.159" v="16" actId="20577"/>
          <ac:spMkLst>
            <pc:docMk/>
            <pc:sldMk cId="3544745729" sldId="511"/>
            <ac:spMk id="5" creationId="{3E532E98-B6B5-4ACC-BAF8-6B4F7E7C68E3}"/>
          </ac:spMkLst>
        </pc:spChg>
      </pc:sldChg>
      <pc:sldChg chg="modSp mod">
        <pc:chgData name="Beem, Corinn" userId="c940195d-46ad-491a-b089-963483842aae" providerId="ADAL" clId="{F968F108-A20B-477A-8782-1BB2DFBB0CD8}" dt="2021-04-12T20:05:08.782" v="20" actId="20577"/>
        <pc:sldMkLst>
          <pc:docMk/>
          <pc:sldMk cId="4189796286" sldId="513"/>
        </pc:sldMkLst>
        <pc:spChg chg="mod">
          <ac:chgData name="Beem, Corinn" userId="c940195d-46ad-491a-b089-963483842aae" providerId="ADAL" clId="{F968F108-A20B-477A-8782-1BB2DFBB0CD8}" dt="2021-04-12T20:05:08.782" v="20" actId="20577"/>
          <ac:spMkLst>
            <pc:docMk/>
            <pc:sldMk cId="4189796286" sldId="513"/>
            <ac:spMk id="6" creationId="{7ADE84E5-34FE-4C41-9602-1621F6B66961}"/>
          </ac:spMkLst>
        </pc:spChg>
      </pc:sldChg>
      <pc:sldChg chg="modSp">
        <pc:chgData name="Beem, Corinn" userId="c940195d-46ad-491a-b089-963483842aae" providerId="ADAL" clId="{F968F108-A20B-477A-8782-1BB2DFBB0CD8}" dt="2021-04-12T20:04:03.995" v="0"/>
        <pc:sldMkLst>
          <pc:docMk/>
          <pc:sldMk cId="4291394701" sldId="540"/>
        </pc:sldMkLst>
        <pc:spChg chg="mod">
          <ac:chgData name="Beem, Corinn" userId="c940195d-46ad-491a-b089-963483842aae" providerId="ADAL" clId="{F968F108-A20B-477A-8782-1BB2DFBB0CD8}" dt="2021-04-12T20:04:03.995" v="0"/>
          <ac:spMkLst>
            <pc:docMk/>
            <pc:sldMk cId="4291394701" sldId="540"/>
            <ac:spMk id="2" creationId="{D85898C7-A09F-41F6-AAC4-07C7EEEB728B}"/>
          </ac:spMkLst>
        </pc:spChg>
      </pc:sldChg>
      <pc:sldChg chg="modSp mod modNotesTx">
        <pc:chgData name="Beem, Corinn" userId="c940195d-46ad-491a-b089-963483842aae" providerId="ADAL" clId="{F968F108-A20B-477A-8782-1BB2DFBB0CD8}" dt="2021-04-12T20:07:00.991" v="73" actId="20577"/>
        <pc:sldMkLst>
          <pc:docMk/>
          <pc:sldMk cId="1503661817" sldId="558"/>
        </pc:sldMkLst>
        <pc:spChg chg="mod">
          <ac:chgData name="Beem, Corinn" userId="c940195d-46ad-491a-b089-963483842aae" providerId="ADAL" clId="{F968F108-A20B-477A-8782-1BB2DFBB0CD8}" dt="2021-04-12T20:04:11.721" v="2" actId="20577"/>
          <ac:spMkLst>
            <pc:docMk/>
            <pc:sldMk cId="1503661817" sldId="558"/>
            <ac:spMk id="2" creationId="{D4A1F4AB-06D3-41C7-A09F-523B103E846F}"/>
          </ac:spMkLst>
        </pc:spChg>
        <pc:spChg chg="mod">
          <ac:chgData name="Beem, Corinn" userId="c940195d-46ad-491a-b089-963483842aae" providerId="ADAL" clId="{F968F108-A20B-477A-8782-1BB2DFBB0CD8}" dt="2021-04-12T20:05:55.359" v="28" actId="6549"/>
          <ac:spMkLst>
            <pc:docMk/>
            <pc:sldMk cId="1503661817" sldId="558"/>
            <ac:spMk id="37" creationId="{D75644BC-53EB-4AF2-A3A5-26E88A22BB8C}"/>
          </ac:spMkLst>
        </pc:spChg>
        <pc:spChg chg="mod">
          <ac:chgData name="Beem, Corinn" userId="c940195d-46ad-491a-b089-963483842aae" providerId="ADAL" clId="{F968F108-A20B-477A-8782-1BB2DFBB0CD8}" dt="2021-04-12T20:06:01.047" v="34" actId="20577"/>
          <ac:spMkLst>
            <pc:docMk/>
            <pc:sldMk cId="1503661817" sldId="558"/>
            <ac:spMk id="38" creationId="{5A6BADBE-CE4A-4C98-A48D-9DBDD1BE71D5}"/>
          </ac:spMkLst>
        </pc:spChg>
        <pc:spChg chg="mod">
          <ac:chgData name="Beem, Corinn" userId="c940195d-46ad-491a-b089-963483842aae" providerId="ADAL" clId="{F968F108-A20B-477A-8782-1BB2DFBB0CD8}" dt="2021-04-12T20:06:08.221" v="40" actId="20577"/>
          <ac:spMkLst>
            <pc:docMk/>
            <pc:sldMk cId="1503661817" sldId="558"/>
            <ac:spMk id="39" creationId="{5249E791-5DF4-48F1-B804-0AF87B3ED6B2}"/>
          </ac:spMkLst>
        </pc:spChg>
        <pc:spChg chg="mod">
          <ac:chgData name="Beem, Corinn" userId="c940195d-46ad-491a-b089-963483842aae" providerId="ADAL" clId="{F968F108-A20B-477A-8782-1BB2DFBB0CD8}" dt="2021-04-12T20:06:36.721" v="48" actId="20577"/>
          <ac:spMkLst>
            <pc:docMk/>
            <pc:sldMk cId="1503661817" sldId="558"/>
            <ac:spMk id="40" creationId="{BABD2D6F-67C6-428E-9B6E-575730D25AB1}"/>
          </ac:spMkLst>
        </pc:spChg>
      </pc:sldChg>
      <pc:sldChg chg="addSp modSp mod">
        <pc:chgData name="Beem, Corinn" userId="c940195d-46ad-491a-b089-963483842aae" providerId="ADAL" clId="{F968F108-A20B-477A-8782-1BB2DFBB0CD8}" dt="2021-04-12T20:07:48.515" v="76" actId="14826"/>
        <pc:sldMkLst>
          <pc:docMk/>
          <pc:sldMk cId="2489502936" sldId="559"/>
        </pc:sldMkLst>
        <pc:spChg chg="mod">
          <ac:chgData name="Beem, Corinn" userId="c940195d-46ad-491a-b089-963483842aae" providerId="ADAL" clId="{F968F108-A20B-477A-8782-1BB2DFBB0CD8}" dt="2021-04-12T20:04:17.547" v="5" actId="20577"/>
          <ac:spMkLst>
            <pc:docMk/>
            <pc:sldMk cId="2489502936" sldId="559"/>
            <ac:spMk id="2" creationId="{D4A1F4AB-06D3-41C7-A09F-523B103E846F}"/>
          </ac:spMkLst>
        </pc:spChg>
        <pc:picChg chg="add mod">
          <ac:chgData name="Beem, Corinn" userId="c940195d-46ad-491a-b089-963483842aae" providerId="ADAL" clId="{F968F108-A20B-477A-8782-1BB2DFBB0CD8}" dt="2021-04-12T20:07:48.515" v="76" actId="14826"/>
          <ac:picMkLst>
            <pc:docMk/>
            <pc:sldMk cId="2489502936" sldId="559"/>
            <ac:picMk id="3" creationId="{43F8A6E5-27B1-4483-A7D5-40040BCD768D}"/>
          </ac:picMkLst>
        </pc:picChg>
      </pc:sldChg>
      <pc:sldChg chg="del">
        <pc:chgData name="Beem, Corinn" userId="c940195d-46ad-491a-b089-963483842aae" providerId="ADAL" clId="{F968F108-A20B-477A-8782-1BB2DFBB0CD8}" dt="2021-04-12T20:05:23.842" v="21" actId="47"/>
        <pc:sldMkLst>
          <pc:docMk/>
          <pc:sldMk cId="597215285" sldId="561"/>
        </pc:sldMkLst>
      </pc:sldChg>
    </pc:docChg>
  </pc:docChgLst>
  <pc:docChgLst>
    <pc:chgData name="Simons, Zach" userId="S::zach.simons@kimley-horn.com::3a5217f5-eaac-4f0f-b23c-aa59983becee" providerId="AD" clId="Web-{3D39BF9F-80BB-B000-FBB1-522006EB8ACA}"/>
    <pc:docChg chg="modSld">
      <pc:chgData name="Simons, Zach" userId="S::zach.simons@kimley-horn.com::3a5217f5-eaac-4f0f-b23c-aa59983becee" providerId="AD" clId="Web-{3D39BF9F-80BB-B000-FBB1-522006EB8ACA}" dt="2021-04-17T20:05:18.376" v="350"/>
      <pc:docMkLst>
        <pc:docMk/>
      </pc:docMkLst>
      <pc:sldChg chg="delSp modSp modNotes">
        <pc:chgData name="Simons, Zach" userId="S::zach.simons@kimley-horn.com::3a5217f5-eaac-4f0f-b23c-aa59983becee" providerId="AD" clId="Web-{3D39BF9F-80BB-B000-FBB1-522006EB8ACA}" dt="2021-04-17T19:57:14.847" v="55"/>
        <pc:sldMkLst>
          <pc:docMk/>
          <pc:sldMk cId="3309063412" sldId="503"/>
        </pc:sldMkLst>
        <pc:spChg chg="del">
          <ac:chgData name="Simons, Zach" userId="S::zach.simons@kimley-horn.com::3a5217f5-eaac-4f0f-b23c-aa59983becee" providerId="AD" clId="Web-{3D39BF9F-80BB-B000-FBB1-522006EB8ACA}" dt="2021-04-17T19:55:57.721" v="13"/>
          <ac:spMkLst>
            <pc:docMk/>
            <pc:sldMk cId="3309063412" sldId="503"/>
            <ac:spMk id="6" creationId="{7027257B-4FDA-4D5E-B242-50F7A10EADD1}"/>
          </ac:spMkLst>
        </pc:spChg>
        <pc:graphicFrameChg chg="mod modGraphic">
          <ac:chgData name="Simons, Zach" userId="S::zach.simons@kimley-horn.com::3a5217f5-eaac-4f0f-b23c-aa59983becee" providerId="AD" clId="Web-{3D39BF9F-80BB-B000-FBB1-522006EB8ACA}" dt="2021-04-17T19:57:03.207" v="51"/>
          <ac:graphicFrameMkLst>
            <pc:docMk/>
            <pc:sldMk cId="3309063412" sldId="503"/>
            <ac:graphicFrameMk id="11" creationId="{6C56D1D6-488A-4DEE-9C76-04F8A27EB7CE}"/>
          </ac:graphicFrameMkLst>
        </pc:graphicFrameChg>
        <pc:picChg chg="mod">
          <ac:chgData name="Simons, Zach" userId="S::zach.simons@kimley-horn.com::3a5217f5-eaac-4f0f-b23c-aa59983becee" providerId="AD" clId="Web-{3D39BF9F-80BB-B000-FBB1-522006EB8ACA}" dt="2021-04-17T19:56:07.940" v="15" actId="1076"/>
          <ac:picMkLst>
            <pc:docMk/>
            <pc:sldMk cId="3309063412" sldId="503"/>
            <ac:picMk id="8" creationId="{F8F27182-7EFD-4D81-A5E7-E5E2B2A55D38}"/>
          </ac:picMkLst>
        </pc:picChg>
      </pc:sldChg>
      <pc:sldChg chg="delSp modSp modNotes">
        <pc:chgData name="Simons, Zach" userId="S::zach.simons@kimley-horn.com::3a5217f5-eaac-4f0f-b23c-aa59983becee" providerId="AD" clId="Web-{3D39BF9F-80BB-B000-FBB1-522006EB8ACA}" dt="2021-04-17T19:58:49.602" v="138"/>
        <pc:sldMkLst>
          <pc:docMk/>
          <pc:sldMk cId="4020193246" sldId="504"/>
        </pc:sldMkLst>
        <pc:spChg chg="del">
          <ac:chgData name="Simons, Zach" userId="S::zach.simons@kimley-horn.com::3a5217f5-eaac-4f0f-b23c-aa59983becee" providerId="AD" clId="Web-{3D39BF9F-80BB-B000-FBB1-522006EB8ACA}" dt="2021-04-17T19:57:20.910" v="57"/>
          <ac:spMkLst>
            <pc:docMk/>
            <pc:sldMk cId="4020193246" sldId="504"/>
            <ac:spMk id="13" creationId="{7C7FFC2C-F58B-47EB-A1E1-BAECCAC1B2D6}"/>
          </ac:spMkLst>
        </pc:spChg>
        <pc:graphicFrameChg chg="mod modGraphic">
          <ac:chgData name="Simons, Zach" userId="S::zach.simons@kimley-horn.com::3a5217f5-eaac-4f0f-b23c-aa59983becee" providerId="AD" clId="Web-{3D39BF9F-80BB-B000-FBB1-522006EB8ACA}" dt="2021-04-17T19:58:37.789" v="125"/>
          <ac:graphicFrameMkLst>
            <pc:docMk/>
            <pc:sldMk cId="4020193246" sldId="504"/>
            <ac:graphicFrameMk id="15" creationId="{0A1B2E9B-FDFF-4E1D-9D3B-379C0132C634}"/>
          </ac:graphicFrameMkLst>
        </pc:graphicFrameChg>
        <pc:picChg chg="mod">
          <ac:chgData name="Simons, Zach" userId="S::zach.simons@kimley-horn.com::3a5217f5-eaac-4f0f-b23c-aa59983becee" providerId="AD" clId="Web-{3D39BF9F-80BB-B000-FBB1-522006EB8ACA}" dt="2021-04-17T19:57:36.129" v="78" actId="1076"/>
          <ac:picMkLst>
            <pc:docMk/>
            <pc:sldMk cId="4020193246" sldId="504"/>
            <ac:picMk id="7" creationId="{EDD78377-E551-4DBB-BD2C-D63A8DA474F9}"/>
          </ac:picMkLst>
        </pc:picChg>
      </pc:sldChg>
      <pc:sldChg chg="delSp modSp modNotes">
        <pc:chgData name="Simons, Zach" userId="S::zach.simons@kimley-horn.com::3a5217f5-eaac-4f0f-b23c-aa59983becee" providerId="AD" clId="Web-{3D39BF9F-80BB-B000-FBB1-522006EB8ACA}" dt="2021-04-17T20:03:12.796" v="240"/>
        <pc:sldMkLst>
          <pc:docMk/>
          <pc:sldMk cId="902281997" sldId="505"/>
        </pc:sldMkLst>
        <pc:spChg chg="del">
          <ac:chgData name="Simons, Zach" userId="S::zach.simons@kimley-horn.com::3a5217f5-eaac-4f0f-b23c-aa59983becee" providerId="AD" clId="Web-{3D39BF9F-80BB-B000-FBB1-522006EB8ACA}" dt="2021-04-17T19:59:12.728" v="160"/>
          <ac:spMkLst>
            <pc:docMk/>
            <pc:sldMk cId="902281997" sldId="505"/>
            <ac:spMk id="12" creationId="{EDA7E727-9C9E-4D55-9990-8176FBF51CA0}"/>
          </ac:spMkLst>
        </pc:spChg>
        <pc:graphicFrameChg chg="mod modGraphic">
          <ac:chgData name="Simons, Zach" userId="S::zach.simons@kimley-horn.com::3a5217f5-eaac-4f0f-b23c-aa59983becee" providerId="AD" clId="Web-{3D39BF9F-80BB-B000-FBB1-522006EB8ACA}" dt="2021-04-17T20:01:38.419" v="234"/>
          <ac:graphicFrameMkLst>
            <pc:docMk/>
            <pc:sldMk cId="902281997" sldId="505"/>
            <ac:graphicFrameMk id="11" creationId="{9F149903-9EB5-4E54-9AC5-7F449BB7E1D0}"/>
          </ac:graphicFrameMkLst>
        </pc:graphicFrameChg>
        <pc:picChg chg="mod">
          <ac:chgData name="Simons, Zach" userId="S::zach.simons@kimley-horn.com::3a5217f5-eaac-4f0f-b23c-aa59983becee" providerId="AD" clId="Web-{3D39BF9F-80BB-B000-FBB1-522006EB8ACA}" dt="2021-04-17T19:59:18.604" v="161" actId="1076"/>
          <ac:picMkLst>
            <pc:docMk/>
            <pc:sldMk cId="902281997" sldId="505"/>
            <ac:picMk id="8" creationId="{A4DABAFC-FD06-4539-A971-3669E48D98B1}"/>
          </ac:picMkLst>
        </pc:picChg>
      </pc:sldChg>
      <pc:sldChg chg="delSp modSp modNotes">
        <pc:chgData name="Simons, Zach" userId="S::zach.simons@kimley-horn.com::3a5217f5-eaac-4f0f-b23c-aa59983becee" providerId="AD" clId="Web-{3D39BF9F-80BB-B000-FBB1-522006EB8ACA}" dt="2021-04-17T20:05:18.376" v="350"/>
        <pc:sldMkLst>
          <pc:docMk/>
          <pc:sldMk cId="4219494486" sldId="506"/>
        </pc:sldMkLst>
        <pc:spChg chg="del">
          <ac:chgData name="Simons, Zach" userId="S::zach.simons@kimley-horn.com::3a5217f5-eaac-4f0f-b23c-aa59983becee" providerId="AD" clId="Web-{3D39BF9F-80BB-B000-FBB1-522006EB8ACA}" dt="2021-04-17T20:03:30.062" v="260"/>
          <ac:spMkLst>
            <pc:docMk/>
            <pc:sldMk cId="4219494486" sldId="506"/>
            <ac:spMk id="12" creationId="{7F681DB6-4BFB-441E-BB96-7BED17AB88F6}"/>
          </ac:spMkLst>
        </pc:spChg>
        <pc:graphicFrameChg chg="mod modGraphic">
          <ac:chgData name="Simons, Zach" userId="S::zach.simons@kimley-horn.com::3a5217f5-eaac-4f0f-b23c-aa59983becee" providerId="AD" clId="Web-{3D39BF9F-80BB-B000-FBB1-522006EB8ACA}" dt="2021-04-17T20:04:56.423" v="338"/>
          <ac:graphicFrameMkLst>
            <pc:docMk/>
            <pc:sldMk cId="4219494486" sldId="506"/>
            <ac:graphicFrameMk id="11" creationId="{88A98626-2E13-4D69-8063-8BDF69CCE72D}"/>
          </ac:graphicFrameMkLst>
        </pc:graphicFrameChg>
        <pc:picChg chg="mod">
          <ac:chgData name="Simons, Zach" userId="S::zach.simons@kimley-horn.com::3a5217f5-eaac-4f0f-b23c-aa59983becee" providerId="AD" clId="Web-{3D39BF9F-80BB-B000-FBB1-522006EB8ACA}" dt="2021-04-17T20:03:35.608" v="262" actId="1076"/>
          <ac:picMkLst>
            <pc:docMk/>
            <pc:sldMk cId="4219494486" sldId="506"/>
            <ac:picMk id="7" creationId="{0FC59644-6B21-4290-9F72-449230ADAF0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5/25/2021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1 created 36,370 jobs earning $1.9 billion in payroll, contributed $3.2 billion in value added, and generated a total economic output of $6.5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McGhee Tyson Airport created 14,865 jobs earning $</a:t>
            </a:r>
            <a:r>
              <a:rPr lang="en-US"/>
              <a:t>683 million </a:t>
            </a:r>
            <a:r>
              <a:rPr lang="en-US" dirty="0"/>
              <a:t>in payroll, contributed $1.2 billion in value added, and generated a total economic output of $2.1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following slides present the individual components of economic impacts of McGhee Tyson Airport. As this slide shows, McGhee Tyson Airport supports 14,865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McGhee Tyson Airport generates $683 million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McGhee Tyson Airport contributes $1.2 billion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McGhee Tyson Airport contributes nearly $2.1 billion in business revenue generated by on-airport activity and visitor spending. This metric encompasses payroll and valued added and thus represents the total economic output of McGhee Tyson Airport.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McGhee Tyson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1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36,370</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$3.2</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$6.5</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4160719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McGhee Tyson Airport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14,865</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$683</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$1.2</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$2.1</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McGhee Tyson Airport Is </a:t>
            </a:r>
            <a:br>
              <a:rPr lang="en-US" dirty="0"/>
            </a:br>
            <a:r>
              <a:rPr lang="en-US" dirty="0"/>
              <a:t>Just Local?</a:t>
            </a:r>
          </a:p>
        </p:txBody>
      </p:sp>
      <p:pic>
        <p:nvPicPr>
          <p:cNvPr id="3" name="Picture 2">
            <a:extLst>
              <a:ext uri="{FF2B5EF4-FFF2-40B4-BE49-F238E27FC236}">
                <a16:creationId xmlns:a16="http://schemas.microsoft.com/office/drawing/2014/main" id="{43F8A6E5-27B1-4483-A7D5-40040BCD768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29281" y="1756467"/>
            <a:ext cx="7633830" cy="4895561"/>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McGhee Tyson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460077" y="2714625"/>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4106713183"/>
              </p:ext>
            </p:extLst>
          </p:nvPr>
        </p:nvGraphicFramePr>
        <p:xfrm>
          <a:off x="2230759" y="2555017"/>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9,345</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2,251</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rtl="0" eaLnBrk="1" fontAlgn="b" latinLnBrk="0" hangingPunct="1"/>
                      <a:r>
                        <a:rPr lang="en-US" sz="1600" b="1" i="0" u="none" strike="noStrike" kern="1200" dirty="0">
                          <a:solidFill>
                            <a:srgbClr val="000000"/>
                          </a:solidFill>
                          <a:effectLst/>
                          <a:latin typeface="Arial"/>
                          <a:ea typeface="+mn-ea"/>
                          <a:cs typeface="Arial"/>
                        </a:rPr>
                        <a:t>3,269</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14,865</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3955249526"/>
              </p:ext>
            </p:extLst>
          </p:nvPr>
        </p:nvGraphicFramePr>
        <p:xfrm>
          <a:off x="2230759" y="2559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$402,500,000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$125,000,000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$155,400,000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$682,900,000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McGhee Tyson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69367" y="2882900"/>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McGhee Tyson Airport </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460077" y="2724150"/>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3759397614"/>
              </p:ext>
            </p:extLst>
          </p:nvPr>
        </p:nvGraphicFramePr>
        <p:xfrm>
          <a:off x="2230759" y="2559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$763,400,000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$186,200,000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$270,000,000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$1,220,000,000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552726704"/>
              </p:ext>
            </p:extLst>
          </p:nvPr>
        </p:nvGraphicFramePr>
        <p:xfrm>
          <a:off x="2230759" y="2527300"/>
          <a:ext cx="9501160" cy="1751774"/>
        </p:xfrm>
        <a:graphic>
          <a:graphicData uri="http://schemas.openxmlformats.org/drawingml/2006/table">
            <a:tbl>
              <a:tblPr firstRow="1" bandRow="1">
                <a:tableStyleId>{21E4AEA4-8DFA-4A89-87EB-49C32662AFE0}</a:tableStyleId>
              </a:tblPr>
              <a:tblGrid>
                <a:gridCol w="1895695">
                  <a:extLst>
                    <a:ext uri="{9D8B030D-6E8A-4147-A177-3AD203B41FA5}">
                      <a16:colId xmlns:a16="http://schemas.microsoft.com/office/drawing/2014/main" val="1857092467"/>
                    </a:ext>
                  </a:extLst>
                </a:gridCol>
                <a:gridCol w="1651000">
                  <a:extLst>
                    <a:ext uri="{9D8B030D-6E8A-4147-A177-3AD203B41FA5}">
                      <a16:colId xmlns:a16="http://schemas.microsoft.com/office/drawing/2014/main" val="964958338"/>
                    </a:ext>
                  </a:extLst>
                </a:gridCol>
                <a:gridCol w="1936750">
                  <a:extLst>
                    <a:ext uri="{9D8B030D-6E8A-4147-A177-3AD203B41FA5}">
                      <a16:colId xmlns:a16="http://schemas.microsoft.com/office/drawing/2014/main" val="3687206841"/>
                    </a:ext>
                  </a:extLst>
                </a:gridCol>
                <a:gridCol w="1757597">
                  <a:extLst>
                    <a:ext uri="{9D8B030D-6E8A-4147-A177-3AD203B41FA5}">
                      <a16:colId xmlns:a16="http://schemas.microsoft.com/office/drawing/2014/main" val="3168928945"/>
                    </a:ext>
                  </a:extLst>
                </a:gridCol>
                <a:gridCol w="2260118">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Income </a:t>
                      </a:r>
                      <a:br>
                        <a:rPr lang="en-US" sz="1800" b="1" i="0" u="none" strike="noStrike" dirty="0">
                          <a:solidFill>
                            <a:srgbClr val="FFFFFF"/>
                          </a:solidFill>
                          <a:effectLst/>
                          <a:latin typeface="Arial"/>
                          <a:cs typeface="Arial"/>
                        </a:rPr>
                      </a:br>
                      <a:r>
                        <a:rPr lang="en-US" sz="1800" b="1" i="0" u="none" strike="noStrike" dirty="0">
                          <a:solidFill>
                            <a:srgbClr val="FFFFFF"/>
                          </a:solidFill>
                          <a:effectLst/>
                          <a:latin typeface="Arial"/>
                          <a:cs typeface="Arial"/>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$1,253,000,000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$352,200,000 </a:t>
                      </a:r>
                      <a:endParaRPr lang="en-US" sz="1600" b="1" i="0" u="none" strike="noStrike" dirty="0">
                        <a:solidFill>
                          <a:srgbClr val="000000"/>
                        </a:solidFill>
                        <a:effectLst/>
                        <a:highlight>
                          <a:srgbClr val="FFFF00"/>
                        </a:highlight>
                        <a:latin typeface="Arial"/>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a:solidFill>
                            <a:srgbClr val="000000"/>
                          </a:solidFill>
                          <a:effectLst/>
                          <a:latin typeface="Arial"/>
                          <a:cs typeface="Arial"/>
                        </a:rPr>
                        <a:t>$469,200,000</a:t>
                      </a:r>
                      <a:endParaRPr lang="en-US" sz="1600" b="1" i="0" u="none" strike="noStrike" dirty="0">
                        <a:solidFill>
                          <a:srgbClr val="000000"/>
                        </a:solidFill>
                        <a:effectLst/>
                        <a:latin typeface="Arial"/>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$2,074,000,000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McGhee Tyson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534838" y="2724150"/>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McGhee Tyson Airport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TYS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haredContentType xmlns="Microsoft.SharePoint.Taxonomy.ContentTypeSync" SourceId="781a52b0-d0f4-44f0-98bb-0d102f5fd161"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05D59F5E-271F-447C-A22D-15008E4D3D90}">
  <ds:schemaRefs>
    <ds:schemaRef ds:uri="b2e1dacc-c954-4408-aa44-64ef90b7ce3a"/>
    <ds:schemaRef ds:uri="http://purl.org/dc/dcmitype/"/>
    <ds:schemaRef ds:uri="c18e8617-fc0f-4dda-a87a-c0ec120ddf92"/>
    <ds:schemaRef ds:uri="http://schemas.microsoft.com/office/2006/documentManagement/types"/>
    <ds:schemaRef ds:uri="http://schemas.microsoft.com/office/2006/metadata/properties"/>
    <ds:schemaRef ds:uri="http://purl.org/dc/terms/"/>
    <ds:schemaRef ds:uri="http://www.w3.org/XML/1998/namespace"/>
    <ds:schemaRef ds:uri="http://purl.org/dc/elements/1.1/"/>
    <ds:schemaRef ds:uri="http://schemas.microsoft.com/office/infopath/2007/PartnerControls"/>
    <ds:schemaRef ds:uri="http://schemas.openxmlformats.org/package/2006/metadata/core-properties"/>
    <ds:schemaRef ds:uri="52860726-b653-4eba-8fc1-cfbf91000526"/>
  </ds:schemaRefs>
</ds:datastoreItem>
</file>

<file path=customXml/itemProps2.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3.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5.xml><?xml version="1.0" encoding="utf-8"?>
<ds:datastoreItem xmlns:ds="http://schemas.openxmlformats.org/officeDocument/2006/customXml" ds:itemID="{1D957C2A-AD90-4C18-8644-803D3554661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2</TotalTime>
  <Words>3325</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McGhee Tyson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1 Impacts</vt:lpstr>
      <vt:lpstr>TOTAL McGhee Tyson Airport Impacts</vt:lpstr>
      <vt:lpstr>Think McGhee Tyson Airport Is  Just Local?</vt:lpstr>
      <vt:lpstr>McGhee Tyson Airport Economic Impacts - Jobs</vt:lpstr>
      <vt:lpstr>McGhee Tyson Airport Economic Impacts – Payroll</vt:lpstr>
      <vt:lpstr>McGhee Tyson Airport  Economic Impacts – Value Added</vt:lpstr>
      <vt:lpstr>McGhee Tyson Airport Economic Impacts – Business Revenue </vt:lpstr>
      <vt:lpstr>Tax Analysis</vt:lpstr>
      <vt:lpstr>Statewide Tax Impacts</vt:lpstr>
      <vt:lpstr>Additional  Aviation Benefits</vt:lpstr>
      <vt:lpstr>Case  Studies</vt:lpstr>
      <vt:lpstr>McGhee Tyson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Evan Lester</cp:lastModifiedBy>
  <cp:revision>66</cp:revision>
  <dcterms:created xsi:type="dcterms:W3CDTF">2021-03-17T12:38:10Z</dcterms:created>
  <dcterms:modified xsi:type="dcterms:W3CDTF">2021-05-25T13:21:46Z</dcterms:modified>
</cp:coreProperties>
</file>